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4"/>
  </p:notesMasterIdLst>
  <p:handoutMasterIdLst>
    <p:handoutMasterId r:id="rId15"/>
  </p:handoutMasterIdLst>
  <p:sldIdLst>
    <p:sldId id="258" r:id="rId5"/>
    <p:sldId id="265" r:id="rId6"/>
    <p:sldId id="268" r:id="rId7"/>
    <p:sldId id="272" r:id="rId8"/>
    <p:sldId id="277" r:id="rId9"/>
    <p:sldId id="282" r:id="rId10"/>
    <p:sldId id="287" r:id="rId11"/>
    <p:sldId id="292" r:id="rId12"/>
    <p:sldId id="299" r:id="rId13"/>
  </p:sldIdLst>
  <p:sldSz cx="12192000" cy="6858000"/>
  <p:notesSz cx="6858000" cy="9144000"/>
  <p:embeddedFontLst>
    <p:embeddedFont>
      <p:font typeface="Avenir Next LT Pro" panose="020B0504020202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Speak Pro" panose="020B0504020101020102" pitchFamily="34" charset="0"/>
      <p:regular r:id="rId24"/>
      <p:bold r:id="rId25"/>
      <p:italic r:id="rId26"/>
      <p:boldItalic r:id="rId27"/>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249" autoAdjust="0"/>
  </p:normalViewPr>
  <p:slideViewPr>
    <p:cSldViewPr snapToGrid="0">
      <p:cViewPr varScale="1">
        <p:scale>
          <a:sx n="97" d="100"/>
          <a:sy n="97" d="100"/>
        </p:scale>
        <p:origin x="108" y="52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ES"/>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lang="es-ES" sz="1197" b="0" i="1" u="none" strike="noStrike" kern="1200" baseline="0" noProof="0">
                <a:solidFill>
                  <a:schemeClr val="tx2"/>
                </a:solidFill>
                <a:latin typeface="+mn-lt"/>
                <a:ea typeface="+mn-ea"/>
                <a:cs typeface="+mn-cs"/>
              </a:defRPr>
            </a:pPr>
            <a:endParaRPr lang="es-ES"/>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30/03/2024</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30/03/2024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a:t>
            </a:fld>
            <a:endParaRPr lang="es-ES"/>
          </a:p>
        </p:txBody>
      </p:sp>
    </p:spTree>
    <p:extLst>
      <p:ext uri="{BB962C8B-B14F-4D97-AF65-F5344CB8AC3E}">
        <p14:creationId xmlns:p14="http://schemas.microsoft.com/office/powerpoint/2010/main" val="131317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a:t>
            </a:fld>
            <a:endParaRPr lang="es-ES"/>
          </a:p>
        </p:txBody>
      </p:sp>
    </p:spTree>
    <p:extLst>
      <p:ext uri="{BB962C8B-B14F-4D97-AF65-F5344CB8AC3E}">
        <p14:creationId xmlns:p14="http://schemas.microsoft.com/office/powerpoint/2010/main" val="3821583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4</a:t>
            </a:fld>
            <a:endParaRPr lang="es-ES"/>
          </a:p>
        </p:txBody>
      </p:sp>
    </p:spTree>
    <p:extLst>
      <p:ext uri="{BB962C8B-B14F-4D97-AF65-F5344CB8AC3E}">
        <p14:creationId xmlns:p14="http://schemas.microsoft.com/office/powerpoint/2010/main" val="109338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5</a:t>
            </a:fld>
            <a:endParaRPr lang="es-ES"/>
          </a:p>
        </p:txBody>
      </p:sp>
    </p:spTree>
    <p:extLst>
      <p:ext uri="{BB962C8B-B14F-4D97-AF65-F5344CB8AC3E}">
        <p14:creationId xmlns:p14="http://schemas.microsoft.com/office/powerpoint/2010/main" val="4209532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6</a:t>
            </a:fld>
            <a:endParaRPr lang="es-ES"/>
          </a:p>
        </p:txBody>
      </p:sp>
    </p:spTree>
    <p:extLst>
      <p:ext uri="{BB962C8B-B14F-4D97-AF65-F5344CB8AC3E}">
        <p14:creationId xmlns:p14="http://schemas.microsoft.com/office/powerpoint/2010/main" val="2134948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7</a:t>
            </a:fld>
            <a:endParaRPr lang="es-ES"/>
          </a:p>
        </p:txBody>
      </p:sp>
    </p:spTree>
    <p:extLst>
      <p:ext uri="{BB962C8B-B14F-4D97-AF65-F5344CB8AC3E}">
        <p14:creationId xmlns:p14="http://schemas.microsoft.com/office/powerpoint/2010/main" val="302169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8</a:t>
            </a:fld>
            <a:endParaRPr lang="es-ES"/>
          </a:p>
        </p:txBody>
      </p:sp>
    </p:spTree>
    <p:extLst>
      <p:ext uri="{BB962C8B-B14F-4D97-AF65-F5344CB8AC3E}">
        <p14:creationId xmlns:p14="http://schemas.microsoft.com/office/powerpoint/2010/main" val="369914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9</a:t>
            </a:fld>
            <a:endParaRPr lang="es-ES"/>
          </a:p>
        </p:txBody>
      </p:sp>
    </p:spTree>
    <p:extLst>
      <p:ext uri="{BB962C8B-B14F-4D97-AF65-F5344CB8AC3E}">
        <p14:creationId xmlns:p14="http://schemas.microsoft.com/office/powerpoint/2010/main" val="166661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B6C3AA-F712-469B-88F9-471FD6E0D58A}"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5032E97-E999-4C73-B14D-FD6E9ACC93FE}"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42BF86AC-8A79-475E-ABE0-17755B72E446}"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1FC588-50A1-4599-8C29-F8BB1D4DEFD9}"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B1805A5-C669-4146-AC86-B3E9B274D7CE}"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7BCB08A6-2ED5-484D-9908-50EB0EB5D87D}"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4E82708-1200-4994-BC22-E198B8665A47}"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11DFF56-2298-432F-9692-8F697EEF464B}"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6F1CFDA-2DF0-4BA4-908C-541CE65DB6F1}" type="datetime1">
              <a:rPr lang="es-ES" noProof="0" smtClean="0"/>
              <a:t>30/03/2024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4820E21-F680-4193-8765-FC9361BA553F}" type="datetime1">
              <a:rPr lang="es-ES" noProof="0" smtClean="0"/>
              <a:t>30/03/2024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7097E468-350A-41FF-89DD-A92CA8FDCE0A}" type="datetime1">
              <a:rPr lang="es-ES" noProof="0" smtClean="0"/>
              <a:t>30/03/2024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D675EC3-B29B-402B-A789-7A4B913FF80C}"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8E081AA-CB4A-46C9-B320-DE72C5FEFF92}"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5A893E0-4834-40AD-BE5E-EC948875A269}"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7F391F5-C1A6-4748-A5AC-7895ACD5B207}"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F22A596-D62C-4D9A-B2C5-ED28D327DEFD}"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2B2052F1-E2F3-4890-BB01-52C50637C391}"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825A72E-876E-4DD0-BAEC-1E6593DD3612}"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AA1234-55A3-466D-B43D-CD84A00E8F1F}"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D4B58320-7BD4-42A4-940F-71D9A2216F86}" type="datetime1">
              <a:rPr lang="es-ES" noProof="0" smtClean="0"/>
              <a:t>30/03/2024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41608C5-943E-47C4-A9DF-0D20C10E3D74}" type="datetime1">
              <a:rPr lang="es-ES" noProof="0" smtClean="0"/>
              <a:t>30/03/2024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A9D9067-D2E2-47C9-9D70-DDEB246025F4}" type="datetime1">
              <a:rPr lang="es-ES" noProof="0" smtClean="0"/>
              <a:t>30/03/2024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60BD848-58A6-41CF-A43E-751F04850A28}"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183D3-13EF-42A0-B957-E8C36E4D526B}"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7190557-0C2C-40CB-8542-C8B00810E365}"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1D7EBBC-ACAC-43E3-AAC9-6FD1EC442AE0}"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855DD25-8EB1-484C-BA01-B6D484D36929}"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E0ABF3E0-EB72-44D4-BAF1-F289196B58F8}"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4A676F2B-5A63-451F-8F15-A1FC95B64046}"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60AB6BC-6D6C-484C-ADEC-627382BB4C77}"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ED55CBC-2531-45C2-BFC2-A5F86906DC42}"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530A72A-C242-4D01-B441-9B433A12A1F5}"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1CEC10E-94B4-4723-9AC4-ED7C1647FDD0}"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D23BFC-B81B-4DB0-9FA7-6B009EDA93B3}"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3516C64-ACA4-44F8-B272-9757EB818AE6}"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FBC3C2C7-290E-42AD-BD43-597B288F986B}" type="datetime1">
              <a:rPr lang="es-ES" noProof="0" smtClean="0"/>
              <a:t>30/03/2024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24DF7C1F-796E-45A0-A3CE-A1B6D61A2297}"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5C332F-75E8-447A-ACC6-1C8218FF481D}"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C0D6986-5745-470C-B0DA-6574B35EB694}"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BF27615-44E6-4A66-B813-CC2A5564A1E2}"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82F7F1E-D36A-4FE2-9612-A75FAA4F7D37}"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1D9044C-C266-46F6-BBC8-959B79DC58EB}"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626308C-D72B-44ED-B851-7C27082C4B16}"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75F183A-E288-4F10-BE34-3254C4B31A04}"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D30B1C3-B417-4ACE-9167-916EFB81DC17}"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86136C0-528A-4C74-BAEC-082EFAF86D51}" type="datetime1">
              <a:rPr lang="es-ES" noProof="0" smtClean="0"/>
              <a:t>30/03/2024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Título de la presentación</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3CEB3F9C-CC28-4BCA-8DB0-AC6E5A8EF94F}" type="datetime1">
              <a:rPr lang="es-ES" noProof="0" smtClean="0"/>
              <a:t>30/03/2024</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9643619" cy="915873"/>
          </a:xfrm>
        </p:spPr>
        <p:txBody>
          <a:bodyPr rtlCol="0">
            <a:normAutofit/>
          </a:bodyPr>
          <a:lstStyle/>
          <a:p>
            <a:pPr rtl="0"/>
            <a:r>
              <a:rPr lang="es-ES" dirty="0"/>
              <a:t>HEADLESS UI</a:t>
            </a:r>
          </a:p>
        </p:txBody>
      </p:sp>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p:txBody>
          <a:bodyPr rtlCol="0"/>
          <a:lstStyle/>
          <a:p>
            <a:pPr rtl="0"/>
            <a:r>
              <a:rPr lang="es-ES" dirty="0" err="1"/>
              <a:t>Lorem</a:t>
            </a:r>
            <a:r>
              <a:rPr lang="es-ES" dirty="0"/>
              <a:t> </a:t>
            </a:r>
            <a:r>
              <a:rPr lang="es-ES" dirty="0" err="1"/>
              <a:t>Ipsum</a:t>
            </a:r>
            <a:r>
              <a:rPr lang="es-ES" dirty="0"/>
              <a:t> Dolor</a:t>
            </a:r>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s-ES" dirty="0"/>
              <a:t>2024</a:t>
            </a:r>
          </a:p>
        </p:txBody>
      </p:sp>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a:t>
            </a:fld>
            <a:endParaRPr lang="en-US" noProof="0"/>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p:nvPr>
        </p:nvSpPr>
        <p:spPr/>
        <p:txBody>
          <a:bodyPr rtlCol="0"/>
          <a:lstStyle/>
          <a:p>
            <a:pPr rtl="0"/>
            <a:r>
              <a:rPr lang="es-ES"/>
              <a:t>CONTENIDO</a:t>
            </a:r>
            <a:br>
              <a:rPr lang="es-ES"/>
            </a:br>
            <a:r>
              <a:rPr lang="es-ES"/>
              <a:t>DIAPOSITIVA</a:t>
            </a:r>
          </a:p>
        </p:txBody>
      </p:sp>
      <p:sp>
        <p:nvSpPr>
          <p:cNvPr id="3" name="Marcador de contenido 2">
            <a:extLst>
              <a:ext uri="{FF2B5EF4-FFF2-40B4-BE49-F238E27FC236}">
                <a16:creationId xmlns:a16="http://schemas.microsoft.com/office/drawing/2014/main" id="{D5F2D16A-183F-4A38-8872-766FA01EA75F}"/>
              </a:ext>
            </a:extLst>
          </p:cNvPr>
          <p:cNvSpPr>
            <a:spLocks noGrp="1"/>
          </p:cNvSpPr>
          <p:nvPr>
            <p:ph idx="1"/>
          </p:nvPr>
        </p:nvSpPr>
        <p:spPr/>
        <p:txBody>
          <a:bodyPr rtlCol="0">
            <a:normAutofit fontScale="92500" lnSpcReduction="10000"/>
          </a:bodyPr>
          <a:lstStyle/>
          <a:p>
            <a:pPr rtl="0"/>
            <a:r>
              <a:rPr lang="es-ES"/>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p>
        </p:txBody>
      </p:sp>
      <p:sp>
        <p:nvSpPr>
          <p:cNvPr id="4" name="Marcador de pie de página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s-ES"/>
              <a:t>Título de la presentación</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2</a:t>
            </a:fld>
            <a:endParaRPr lang="es-ES"/>
          </a:p>
        </p:txBody>
      </p:sp>
      <p:sp>
        <p:nvSpPr>
          <p:cNvPr id="6" name="Subtítulo 5">
            <a:extLst>
              <a:ext uri="{FF2B5EF4-FFF2-40B4-BE49-F238E27FC236}">
                <a16:creationId xmlns:a16="http://schemas.microsoft.com/office/drawing/2014/main" id="{09278663-6DFB-48C5-B58E-9F7560421BA7}"/>
              </a:ext>
            </a:extLst>
          </p:cNvPr>
          <p:cNvSpPr>
            <a:spLocks noGrp="1"/>
          </p:cNvSpPr>
          <p:nvPr>
            <p:ph type="subTitle" idx="13"/>
          </p:nvPr>
        </p:nvSpPr>
        <p:spPr/>
        <p:txBody>
          <a:bodyPr rtlCol="0"/>
          <a:lstStyle/>
          <a:p>
            <a:pPr rtl="0"/>
            <a:r>
              <a:rPr lang="es-ES"/>
              <a:t>Subtítulo de diapositiva</a:t>
            </a:r>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033C2E-1977-40BD-8194-FFAA92F594AB}"/>
              </a:ext>
            </a:extLst>
          </p:cNvPr>
          <p:cNvSpPr>
            <a:spLocks noGrp="1"/>
          </p:cNvSpPr>
          <p:nvPr>
            <p:ph type="title"/>
          </p:nvPr>
        </p:nvSpPr>
        <p:spPr/>
        <p:txBody>
          <a:bodyPr rtlCol="0">
            <a:noAutofit/>
          </a:bodyPr>
          <a:lstStyle/>
          <a:p>
            <a:pPr rtl="0"/>
            <a:r>
              <a:rPr lang="es-ES" sz="3600"/>
              <a:t>DIAPOSITIVA DE DIVISIÓN DE SECCIÓN</a:t>
            </a:r>
          </a:p>
        </p:txBody>
      </p:sp>
      <p:sp>
        <p:nvSpPr>
          <p:cNvPr id="3" name="Marcador de pie de página 2">
            <a:extLst>
              <a:ext uri="{FF2B5EF4-FFF2-40B4-BE49-F238E27FC236}">
                <a16:creationId xmlns:a16="http://schemas.microsoft.com/office/drawing/2014/main" id="{52805630-4C19-4EFD-A09A-6A32A7065D93}"/>
              </a:ext>
            </a:extLst>
          </p:cNvPr>
          <p:cNvSpPr>
            <a:spLocks noGrp="1"/>
          </p:cNvSpPr>
          <p:nvPr>
            <p:ph type="ftr" sz="quarter" idx="11"/>
          </p:nvPr>
        </p:nvSpPr>
        <p:spPr/>
        <p:txBody>
          <a:bodyPr rtlCol="0"/>
          <a:lstStyle/>
          <a:p>
            <a:pPr rtl="0"/>
            <a:r>
              <a:rPr lang="es-ES"/>
              <a:t>Título de la presentación</a:t>
            </a:r>
          </a:p>
        </p:txBody>
      </p:sp>
      <p:sp>
        <p:nvSpPr>
          <p:cNvPr id="4" name="Marcador de número de diapositiva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rtlCol="0"/>
          <a:lstStyle/>
          <a:p>
            <a:pPr rtl="0"/>
            <a:fld id="{95CBEC59-7FF9-4688-98DF-89832A0C9025}" type="slidenum">
              <a:rPr lang="es-ES" smtClean="0"/>
              <a:pPr rtl="0"/>
              <a:t>3</a:t>
            </a:fld>
            <a:endParaRPr lang="es-ES"/>
          </a:p>
        </p:txBody>
      </p:sp>
      <p:sp>
        <p:nvSpPr>
          <p:cNvPr id="5" name="Marcador de texto 4">
            <a:extLst>
              <a:ext uri="{FF2B5EF4-FFF2-40B4-BE49-F238E27FC236}">
                <a16:creationId xmlns:a16="http://schemas.microsoft.com/office/drawing/2014/main" id="{09A18759-B9AA-49AB-A320-92AF51051E70}"/>
              </a:ext>
            </a:extLst>
          </p:cNvPr>
          <p:cNvSpPr>
            <a:spLocks noGrp="1"/>
          </p:cNvSpPr>
          <p:nvPr>
            <p:ph type="body" sz="quarter" idx="14"/>
          </p:nvPr>
        </p:nvSpPr>
        <p:spPr/>
        <p:txBody>
          <a:bodyPr rtlCol="0"/>
          <a:lstStyle/>
          <a:p>
            <a:pPr rtl="0"/>
            <a:r>
              <a:rPr lang="es-ES"/>
              <a:t>20XX</a:t>
            </a:r>
          </a:p>
        </p:txBody>
      </p:sp>
      <p:sp>
        <p:nvSpPr>
          <p:cNvPr id="6" name="Marcador de texto 5">
            <a:extLst>
              <a:ext uri="{FF2B5EF4-FFF2-40B4-BE49-F238E27FC236}">
                <a16:creationId xmlns:a16="http://schemas.microsoft.com/office/drawing/2014/main" id="{C41A82EA-6DCE-481E-A52B-94F31EADAD7D}"/>
              </a:ext>
            </a:extLst>
          </p:cNvPr>
          <p:cNvSpPr>
            <a:spLocks noGrp="1"/>
          </p:cNvSpPr>
          <p:nvPr>
            <p:ph type="body" idx="1"/>
          </p:nvPr>
        </p:nvSpPr>
        <p:spPr/>
        <p:txBody>
          <a:bodyPr rtlCol="0"/>
          <a:lstStyle/>
          <a:p>
            <a:pPr rtl="0"/>
            <a:r>
              <a:rPr lang="es-ES"/>
              <a:t>Subtítulo de la sección</a:t>
            </a: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071DD-D1ED-4494-BAB0-E44D84460558}"/>
              </a:ext>
            </a:extLst>
          </p:cNvPr>
          <p:cNvSpPr>
            <a:spLocks noGrp="1"/>
          </p:cNvSpPr>
          <p:nvPr>
            <p:ph type="title"/>
          </p:nvPr>
        </p:nvSpPr>
        <p:spPr/>
        <p:txBody>
          <a:bodyPr rtlCol="0"/>
          <a:lstStyle/>
          <a:p>
            <a:pPr rtl="0"/>
            <a:r>
              <a:rPr lang="es-ES"/>
              <a:t>DOS CONTENIDOS</a:t>
            </a:r>
            <a:br>
              <a:rPr lang="es-ES"/>
            </a:br>
            <a:r>
              <a:rPr lang="es-ES"/>
              <a:t>DIAPOSITIVA</a:t>
            </a:r>
          </a:p>
        </p:txBody>
      </p:sp>
      <p:sp>
        <p:nvSpPr>
          <p:cNvPr id="3" name="Marcador de texto 2">
            <a:extLst>
              <a:ext uri="{FF2B5EF4-FFF2-40B4-BE49-F238E27FC236}">
                <a16:creationId xmlns:a16="http://schemas.microsoft.com/office/drawing/2014/main" id="{FFD046CD-889C-4A2E-8DC3-BED5C7901EA2}"/>
              </a:ext>
            </a:extLst>
          </p:cNvPr>
          <p:cNvSpPr>
            <a:spLocks noGrp="1"/>
          </p:cNvSpPr>
          <p:nvPr>
            <p:ph type="body" idx="1"/>
          </p:nvPr>
        </p:nvSpPr>
        <p:spPr/>
        <p:txBody>
          <a:bodyPr rtlCol="0"/>
          <a:lstStyle/>
          <a:p>
            <a:pPr rtl="0"/>
            <a:r>
              <a:rPr lang="es-ES"/>
              <a:t>Título de párrafo 1</a:t>
            </a:r>
          </a:p>
        </p:txBody>
      </p:sp>
      <p:sp>
        <p:nvSpPr>
          <p:cNvPr id="4" name="Marcador de contenido 3">
            <a:extLst>
              <a:ext uri="{FF2B5EF4-FFF2-40B4-BE49-F238E27FC236}">
                <a16:creationId xmlns:a16="http://schemas.microsoft.com/office/drawing/2014/main" id="{7D8E0C3E-549F-4B12-BC1D-70D49FDEE3EB}"/>
              </a:ext>
            </a:extLst>
          </p:cNvPr>
          <p:cNvSpPr>
            <a:spLocks noGrp="1"/>
          </p:cNvSpPr>
          <p:nvPr>
            <p:ph sz="half" idx="2"/>
          </p:nvPr>
        </p:nvSpPr>
        <p:spPr/>
        <p:txBody>
          <a:bodyPr rtlCol="0"/>
          <a:lstStyle/>
          <a:p>
            <a:pPr marL="0" indent="0" rtl="0">
              <a:buNone/>
            </a:pPr>
            <a:r>
              <a:rPr lang="es-ES"/>
              <a:t>Maximincto od essi sime voluptati ipis maximus.</a:t>
            </a:r>
            <a:br>
              <a:rPr lang="es-ES"/>
            </a:br>
            <a:r>
              <a:rPr lang="es-ES"/>
              <a:t>Liquatem voluptatur, con plabo. Ut que dUm quiae cus sus event velibus.</a:t>
            </a:r>
          </a:p>
          <a:p>
            <a:pPr rtl="0"/>
            <a:r>
              <a:rPr lang="es-ES"/>
              <a:t>Rate conseris ma as dolupta idis aut apicide ruptatio.</a:t>
            </a:r>
          </a:p>
          <a:p>
            <a:pPr rtl="0"/>
            <a:r>
              <a:rPr lang="es-ES"/>
              <a:t>Et expedis eossimpere mod mostinihil mo et.</a:t>
            </a:r>
          </a:p>
          <a:p>
            <a:pPr rtl="0"/>
            <a:r>
              <a:rPr lang="es-ES"/>
              <a:t>Puditecte enimilluptae laboreri odi santotam as seque cor autem con restiistia volo.</a:t>
            </a:r>
          </a:p>
        </p:txBody>
      </p:sp>
      <p:sp>
        <p:nvSpPr>
          <p:cNvPr id="5" name="Marcador de texto 4">
            <a:extLst>
              <a:ext uri="{FF2B5EF4-FFF2-40B4-BE49-F238E27FC236}">
                <a16:creationId xmlns:a16="http://schemas.microsoft.com/office/drawing/2014/main" id="{33C7831C-5C8A-4D10-8B69-B54C753E23A1}"/>
              </a:ext>
            </a:extLst>
          </p:cNvPr>
          <p:cNvSpPr>
            <a:spLocks noGrp="1"/>
          </p:cNvSpPr>
          <p:nvPr>
            <p:ph type="body" sz="quarter" idx="3"/>
          </p:nvPr>
        </p:nvSpPr>
        <p:spPr/>
        <p:txBody>
          <a:bodyPr rtlCol="0"/>
          <a:lstStyle/>
          <a:p>
            <a:pPr rtl="0"/>
            <a:r>
              <a:rPr lang="es-ES"/>
              <a:t>Título de párrafo 2</a:t>
            </a:r>
          </a:p>
        </p:txBody>
      </p:sp>
      <p:sp>
        <p:nvSpPr>
          <p:cNvPr id="7" name="Marcador de pie de página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s-ES"/>
              <a:t>Título de la presentación</a:t>
            </a:r>
          </a:p>
        </p:txBody>
      </p:sp>
      <p:sp>
        <p:nvSpPr>
          <p:cNvPr id="8" name="Marcador de número de diapositiva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es-ES" smtClean="0"/>
              <a:pPr rtl="0"/>
              <a:t>4</a:t>
            </a:fld>
            <a:endParaRPr lang="es-ES"/>
          </a:p>
        </p:txBody>
      </p:sp>
      <p:sp>
        <p:nvSpPr>
          <p:cNvPr id="9" name="Marcador de texto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es-ES"/>
              <a:t>20XX</a:t>
            </a:r>
          </a:p>
        </p:txBody>
      </p:sp>
      <p:sp>
        <p:nvSpPr>
          <p:cNvPr id="6" name="Marcador de contenido 5">
            <a:extLst>
              <a:ext uri="{FF2B5EF4-FFF2-40B4-BE49-F238E27FC236}">
                <a16:creationId xmlns:a16="http://schemas.microsoft.com/office/drawing/2014/main" id="{D82BF507-75ED-4F09-959F-8E0854B6033A}"/>
              </a:ext>
            </a:extLst>
          </p:cNvPr>
          <p:cNvSpPr>
            <a:spLocks noGrp="1"/>
          </p:cNvSpPr>
          <p:nvPr>
            <p:ph sz="quarter" idx="15"/>
          </p:nvPr>
        </p:nvSpPr>
        <p:spPr/>
        <p:txBody>
          <a:bodyPr rtlCol="0"/>
          <a:lstStyle/>
          <a:p>
            <a:pPr marL="0" indent="0" rtl="0">
              <a:buNone/>
            </a:pPr>
            <a:r>
              <a:rPr lang="es-ES"/>
              <a:t>Maximincto od essi sime voluptati ipis maximus.</a:t>
            </a:r>
            <a:br>
              <a:rPr lang="es-ES"/>
            </a:br>
            <a:r>
              <a:rPr lang="es-ES"/>
              <a:t>Liquatem voluptatur, con plabo. Ut que dUm quiae cus sus event velibus.</a:t>
            </a:r>
          </a:p>
          <a:p>
            <a:pPr rtl="0"/>
            <a:r>
              <a:rPr lang="es-ES"/>
              <a:t>Rate conseris ma as dolupta idis aut apicide ruptatio.</a:t>
            </a:r>
          </a:p>
          <a:p>
            <a:pPr rtl="0"/>
            <a:r>
              <a:rPr lang="es-ES"/>
              <a:t>Et expedis eossimpere mod mostinihil mo et.</a:t>
            </a:r>
          </a:p>
          <a:p>
            <a:pPr rtl="0"/>
            <a:r>
              <a:rPr lang="es-ES"/>
              <a:t>Puditecte enimilluptae laboreri odi santotam as seque cor autem con restiistia volo.</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s-ES"/>
              <a:t>DIAPOSITIVA DE IMAGEN</a:t>
            </a:r>
          </a:p>
        </p:txBody>
      </p:sp>
      <p:sp>
        <p:nvSpPr>
          <p:cNvPr id="3" name="Marcador de pie de página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s-ES"/>
              <a:t>Título de la presentación</a:t>
            </a:r>
          </a:p>
        </p:txBody>
      </p:sp>
      <p:sp>
        <p:nvSpPr>
          <p:cNvPr id="4" name="Marcador de número de diapositiva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s-ES" smtClean="0"/>
              <a:t>5</a:t>
            </a:fld>
            <a:endParaRPr lang="es-ES"/>
          </a:p>
        </p:txBody>
      </p:sp>
      <p:sp>
        <p:nvSpPr>
          <p:cNvPr id="5" name="Marcador de texto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s-ES"/>
              <a:t>20XX</a:t>
            </a:r>
          </a:p>
        </p:txBody>
      </p:sp>
      <p:pic>
        <p:nvPicPr>
          <p:cNvPr id="16" name="Marcador de posición de imagen 15" descr="Grupo de personas que debaten algo">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32433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9A437-8B14-44F3-9CD4-350A04C1CA8C}"/>
              </a:ext>
            </a:extLst>
          </p:cNvPr>
          <p:cNvSpPr>
            <a:spLocks noGrp="1"/>
          </p:cNvSpPr>
          <p:nvPr>
            <p:ph type="title"/>
          </p:nvPr>
        </p:nvSpPr>
        <p:spPr/>
        <p:txBody>
          <a:bodyPr rtlCol="0"/>
          <a:lstStyle/>
          <a:p>
            <a:pPr rtl="0"/>
            <a:r>
              <a:rPr lang="es-ES" dirty="0"/>
              <a:t>DIAPOSITIVA CON GRÁFICO</a:t>
            </a:r>
          </a:p>
        </p:txBody>
      </p:sp>
      <p:sp>
        <p:nvSpPr>
          <p:cNvPr id="3" name="Marcador de pie de página 2">
            <a:extLst>
              <a:ext uri="{FF2B5EF4-FFF2-40B4-BE49-F238E27FC236}">
                <a16:creationId xmlns:a16="http://schemas.microsoft.com/office/drawing/2014/main" id="{585E8062-5491-4788-A35F-8BEF6FC48888}"/>
              </a:ext>
            </a:extLst>
          </p:cNvPr>
          <p:cNvSpPr>
            <a:spLocks noGrp="1"/>
          </p:cNvSpPr>
          <p:nvPr>
            <p:ph type="ftr" sz="quarter" idx="11"/>
          </p:nvPr>
        </p:nvSpPr>
        <p:spPr/>
        <p:txBody>
          <a:bodyPr rtlCol="0"/>
          <a:lstStyle/>
          <a:p>
            <a:pPr rtl="0"/>
            <a:r>
              <a:rPr lang="es-ES" dirty="0"/>
              <a:t>Título de la presentación</a:t>
            </a:r>
          </a:p>
        </p:txBody>
      </p:sp>
      <p:sp>
        <p:nvSpPr>
          <p:cNvPr id="4" name="Marcador de número de diapositiva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rtlCol="0"/>
          <a:lstStyle/>
          <a:p>
            <a:pPr rtl="0"/>
            <a:fld id="{95CBEC59-7FF9-4688-98DF-89832A0C9025}" type="slidenum">
              <a:rPr lang="es-ES" smtClean="0"/>
              <a:t>6</a:t>
            </a:fld>
            <a:endParaRPr lang="es-ES" dirty="0"/>
          </a:p>
        </p:txBody>
      </p:sp>
      <p:sp>
        <p:nvSpPr>
          <p:cNvPr id="5" name="Marcador de texto 4">
            <a:extLst>
              <a:ext uri="{FF2B5EF4-FFF2-40B4-BE49-F238E27FC236}">
                <a16:creationId xmlns:a16="http://schemas.microsoft.com/office/drawing/2014/main" id="{A8B52AA4-2DB7-4C7A-99AA-093B615C386A}"/>
              </a:ext>
            </a:extLst>
          </p:cNvPr>
          <p:cNvSpPr>
            <a:spLocks noGrp="1"/>
          </p:cNvSpPr>
          <p:nvPr>
            <p:ph type="body" idx="1"/>
          </p:nvPr>
        </p:nvSpPr>
        <p:spPr/>
        <p:txBody>
          <a:bodyPr rtlCol="0"/>
          <a:lstStyle/>
          <a:p>
            <a:pPr rtl="0"/>
            <a:r>
              <a:rPr lang="es-ES" dirty="0"/>
              <a:t>Título de párrafo</a:t>
            </a:r>
          </a:p>
        </p:txBody>
      </p:sp>
      <p:sp>
        <p:nvSpPr>
          <p:cNvPr id="6" name="Marcador de contenido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rtlCol="0"/>
          <a:lstStyle/>
          <a:p>
            <a:pPr rtl="0"/>
            <a:r>
              <a:rPr lang="es-ES" dirty="0" err="1"/>
              <a:t>Maximincto</a:t>
            </a:r>
            <a:r>
              <a:rPr lang="es-ES" dirty="0"/>
              <a:t> </a:t>
            </a:r>
            <a:r>
              <a:rPr lang="es-ES" dirty="0" err="1"/>
              <a:t>od</a:t>
            </a:r>
            <a:r>
              <a:rPr lang="es-ES" dirty="0"/>
              <a:t> </a:t>
            </a:r>
            <a:r>
              <a:rPr lang="es-ES" dirty="0" err="1"/>
              <a:t>essi</a:t>
            </a:r>
            <a:r>
              <a:rPr lang="es-ES" dirty="0"/>
              <a:t> </a:t>
            </a:r>
            <a:r>
              <a:rPr lang="es-ES" dirty="0" err="1"/>
              <a:t>sime</a:t>
            </a:r>
            <a:r>
              <a:rPr lang="es-ES" dirty="0"/>
              <a:t> </a:t>
            </a:r>
            <a:r>
              <a:rPr lang="es-ES" dirty="0" err="1"/>
              <a:t>voluptati</a:t>
            </a:r>
            <a:r>
              <a:rPr lang="es-ES" dirty="0"/>
              <a:t> </a:t>
            </a:r>
            <a:r>
              <a:rPr lang="es-ES" dirty="0" err="1"/>
              <a:t>ipis</a:t>
            </a:r>
            <a:r>
              <a:rPr lang="es-ES" dirty="0"/>
              <a:t> </a:t>
            </a:r>
            <a:r>
              <a:rPr lang="es-ES" dirty="0" err="1"/>
              <a:t>maximus</a:t>
            </a:r>
            <a:r>
              <a:rPr lang="es-ES" dirty="0"/>
              <a:t>.</a:t>
            </a:r>
            <a:br>
              <a:rPr lang="es-ES" dirty="0"/>
            </a:br>
            <a:r>
              <a:rPr lang="es-ES" dirty="0" err="1"/>
              <a:t>Liquatem</a:t>
            </a:r>
            <a:r>
              <a:rPr lang="es-ES" dirty="0"/>
              <a:t> </a:t>
            </a:r>
            <a:r>
              <a:rPr lang="es-ES" dirty="0" err="1"/>
              <a:t>voluptatur</a:t>
            </a:r>
            <a:r>
              <a:rPr lang="es-ES" dirty="0"/>
              <a:t>, con </a:t>
            </a:r>
            <a:r>
              <a:rPr lang="es-ES" dirty="0" err="1"/>
              <a:t>plabo</a:t>
            </a:r>
            <a:r>
              <a:rPr lang="es-ES" dirty="0"/>
              <a:t>. Ut que </a:t>
            </a:r>
            <a:r>
              <a:rPr lang="es-ES" dirty="0" err="1"/>
              <a:t>dUm</a:t>
            </a:r>
            <a:r>
              <a:rPr lang="es-ES" dirty="0"/>
              <a:t> </a:t>
            </a:r>
            <a:r>
              <a:rPr lang="es-ES" dirty="0" err="1"/>
              <a:t>quiae</a:t>
            </a:r>
            <a:r>
              <a:rPr lang="es-ES" dirty="0"/>
              <a:t> </a:t>
            </a:r>
            <a:r>
              <a:rPr lang="es-ES" dirty="0" err="1"/>
              <a:t>cus</a:t>
            </a:r>
            <a:r>
              <a:rPr lang="es-ES" dirty="0"/>
              <a:t> sus </a:t>
            </a:r>
            <a:r>
              <a:rPr lang="es-ES" dirty="0" err="1"/>
              <a:t>event</a:t>
            </a:r>
            <a:r>
              <a:rPr lang="es-ES" dirty="0"/>
              <a:t> </a:t>
            </a:r>
            <a:r>
              <a:rPr lang="es-ES" dirty="0" err="1"/>
              <a:t>velibus</a:t>
            </a:r>
            <a:r>
              <a:rPr lang="es-ES" dirty="0"/>
              <a:t>.</a:t>
            </a:r>
          </a:p>
          <a:p>
            <a:pPr rtl="0">
              <a:spcBef>
                <a:spcPts val="600"/>
              </a:spcBef>
            </a:pPr>
            <a:r>
              <a:rPr lang="es-ES" dirty="0" err="1"/>
              <a:t>Rate</a:t>
            </a:r>
            <a:r>
              <a:rPr lang="es-ES" dirty="0"/>
              <a:t> </a:t>
            </a:r>
            <a:r>
              <a:rPr lang="es-ES" dirty="0" err="1"/>
              <a:t>conseris</a:t>
            </a:r>
            <a:r>
              <a:rPr lang="es-ES" dirty="0"/>
              <a:t> </a:t>
            </a:r>
            <a:r>
              <a:rPr lang="es-ES" dirty="0" err="1"/>
              <a:t>ma</a:t>
            </a:r>
            <a:r>
              <a:rPr lang="es-ES" dirty="0"/>
              <a:t> as </a:t>
            </a:r>
            <a:r>
              <a:rPr lang="es-ES" dirty="0" err="1"/>
              <a:t>dolupta</a:t>
            </a:r>
            <a:r>
              <a:rPr lang="es-ES" dirty="0"/>
              <a:t> </a:t>
            </a:r>
            <a:r>
              <a:rPr lang="es-ES" dirty="0" err="1"/>
              <a:t>idis</a:t>
            </a:r>
            <a:r>
              <a:rPr lang="es-ES" dirty="0"/>
              <a:t> </a:t>
            </a:r>
            <a:r>
              <a:rPr lang="es-ES" dirty="0" err="1"/>
              <a:t>aut</a:t>
            </a:r>
            <a:r>
              <a:rPr lang="es-ES" dirty="0"/>
              <a:t> </a:t>
            </a:r>
            <a:r>
              <a:rPr lang="es-ES" dirty="0" err="1"/>
              <a:t>apicide</a:t>
            </a:r>
            <a:r>
              <a:rPr lang="es-ES" dirty="0"/>
              <a:t> </a:t>
            </a:r>
            <a:r>
              <a:rPr lang="es-ES" dirty="0" err="1"/>
              <a:t>ruptatio</a:t>
            </a:r>
            <a:r>
              <a:rPr lang="es-ES" dirty="0"/>
              <a:t>.</a:t>
            </a:r>
          </a:p>
          <a:p>
            <a:pPr rtl="0">
              <a:spcBef>
                <a:spcPts val="600"/>
              </a:spcBef>
            </a:pPr>
            <a:r>
              <a:rPr lang="es-ES" dirty="0"/>
              <a:t>Et </a:t>
            </a:r>
            <a:r>
              <a:rPr lang="es-ES" dirty="0" err="1"/>
              <a:t>expedis</a:t>
            </a:r>
            <a:r>
              <a:rPr lang="es-ES" dirty="0"/>
              <a:t> </a:t>
            </a:r>
            <a:r>
              <a:rPr lang="es-ES" dirty="0" err="1"/>
              <a:t>eossimpere</a:t>
            </a:r>
            <a:r>
              <a:rPr lang="es-ES" dirty="0"/>
              <a:t> mod </a:t>
            </a:r>
            <a:r>
              <a:rPr lang="es-ES" dirty="0" err="1"/>
              <a:t>mostinihil</a:t>
            </a:r>
            <a:r>
              <a:rPr lang="es-ES" dirty="0"/>
              <a:t> </a:t>
            </a:r>
            <a:r>
              <a:rPr lang="es-ES" dirty="0" err="1"/>
              <a:t>mo</a:t>
            </a:r>
            <a:r>
              <a:rPr lang="es-ES" dirty="0"/>
              <a:t> et.</a:t>
            </a:r>
          </a:p>
          <a:p>
            <a:pPr rtl="0">
              <a:spcBef>
                <a:spcPts val="600"/>
              </a:spcBef>
            </a:pPr>
            <a:r>
              <a:rPr lang="es-ES" dirty="0" err="1"/>
              <a:t>Puditecte</a:t>
            </a:r>
            <a:r>
              <a:rPr lang="es-ES" dirty="0"/>
              <a:t> </a:t>
            </a:r>
            <a:r>
              <a:rPr lang="es-ES" dirty="0" err="1"/>
              <a:t>enimilluptae</a:t>
            </a:r>
            <a:r>
              <a:rPr lang="es-ES" dirty="0"/>
              <a:t> </a:t>
            </a:r>
            <a:r>
              <a:rPr lang="es-ES" dirty="0" err="1"/>
              <a:t>laboreri</a:t>
            </a:r>
            <a:r>
              <a:rPr lang="es-ES" dirty="0"/>
              <a:t> </a:t>
            </a:r>
            <a:r>
              <a:rPr lang="es-ES" dirty="0" err="1"/>
              <a:t>odi</a:t>
            </a:r>
            <a:r>
              <a:rPr lang="es-ES" dirty="0"/>
              <a:t> </a:t>
            </a:r>
            <a:r>
              <a:rPr lang="es-ES" dirty="0" err="1"/>
              <a:t>santotam</a:t>
            </a:r>
            <a:r>
              <a:rPr lang="es-ES" dirty="0"/>
              <a:t> as seque </a:t>
            </a:r>
            <a:r>
              <a:rPr lang="es-ES" dirty="0" err="1"/>
              <a:t>cor</a:t>
            </a:r>
            <a:r>
              <a:rPr lang="es-ES" dirty="0"/>
              <a:t> </a:t>
            </a:r>
            <a:r>
              <a:rPr lang="es-ES" dirty="0" err="1"/>
              <a:t>autem</a:t>
            </a:r>
            <a:r>
              <a:rPr lang="es-ES" dirty="0"/>
              <a:t> con </a:t>
            </a:r>
            <a:r>
              <a:rPr lang="es-ES" dirty="0" err="1"/>
              <a:t>restiistia</a:t>
            </a:r>
            <a:r>
              <a:rPr lang="es-ES" dirty="0"/>
              <a:t> </a:t>
            </a:r>
            <a:r>
              <a:rPr lang="es-ES" dirty="0" err="1"/>
              <a:t>volo</a:t>
            </a:r>
            <a:r>
              <a:rPr lang="es-ES" dirty="0"/>
              <a:t>.</a:t>
            </a:r>
          </a:p>
        </p:txBody>
      </p:sp>
      <p:sp>
        <p:nvSpPr>
          <p:cNvPr id="7" name="Marcador de texto 6">
            <a:extLst>
              <a:ext uri="{FF2B5EF4-FFF2-40B4-BE49-F238E27FC236}">
                <a16:creationId xmlns:a16="http://schemas.microsoft.com/office/drawing/2014/main" id="{A0AB54C4-EC05-4411-89AE-C93A257E2449}"/>
              </a:ext>
            </a:extLst>
          </p:cNvPr>
          <p:cNvSpPr>
            <a:spLocks noGrp="1"/>
          </p:cNvSpPr>
          <p:nvPr>
            <p:ph type="body" sz="quarter" idx="3"/>
          </p:nvPr>
        </p:nvSpPr>
        <p:spPr/>
        <p:txBody>
          <a:bodyPr rtlCol="0"/>
          <a:lstStyle/>
          <a:p>
            <a:pPr rtl="0"/>
            <a:r>
              <a:rPr lang="es-ES" dirty="0"/>
              <a:t>Título del gráfico</a:t>
            </a:r>
          </a:p>
        </p:txBody>
      </p:sp>
      <p:graphicFrame>
        <p:nvGraphicFramePr>
          <p:cNvPr id="12" name="Marcador de contenido 11" descr="Gráfico">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2074555150"/>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3"/>
          </a:graphicData>
        </a:graphic>
      </p:graphicFrame>
      <p:sp>
        <p:nvSpPr>
          <p:cNvPr id="9" name="Marcador de texto 8">
            <a:extLst>
              <a:ext uri="{FF2B5EF4-FFF2-40B4-BE49-F238E27FC236}">
                <a16:creationId xmlns:a16="http://schemas.microsoft.com/office/drawing/2014/main" id="{2CC79059-C535-4122-AA80-8D550BB43135}"/>
              </a:ext>
            </a:extLst>
          </p:cNvPr>
          <p:cNvSpPr>
            <a:spLocks noGrp="1"/>
          </p:cNvSpPr>
          <p:nvPr>
            <p:ph type="body" sz="quarter" idx="14"/>
          </p:nvPr>
        </p:nvSpPr>
        <p:spPr/>
        <p:txBody>
          <a:bodyPr rtlCol="0"/>
          <a:lstStyle/>
          <a:p>
            <a:pPr rtl="0"/>
            <a:r>
              <a:rPr lang="es-ES" dirty="0"/>
              <a:t>20XX</a:t>
            </a:r>
          </a:p>
        </p:txBody>
      </p:sp>
    </p:spTree>
    <p:extLst>
      <p:ext uri="{BB962C8B-B14F-4D97-AF65-F5344CB8AC3E}">
        <p14:creationId xmlns:p14="http://schemas.microsoft.com/office/powerpoint/2010/main" val="344048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D2EC5-0A20-4D63-B00B-DEB39889DB69}"/>
              </a:ext>
            </a:extLst>
          </p:cNvPr>
          <p:cNvSpPr>
            <a:spLocks noGrp="1"/>
          </p:cNvSpPr>
          <p:nvPr>
            <p:ph type="title"/>
          </p:nvPr>
        </p:nvSpPr>
        <p:spPr/>
        <p:txBody>
          <a:bodyPr rtlCol="0"/>
          <a:lstStyle/>
          <a:p>
            <a:pPr rtl="0"/>
            <a:r>
              <a:rPr lang="es-ES"/>
              <a:t>IMAGEN</a:t>
            </a:r>
            <a:br>
              <a:rPr lang="es-ES"/>
            </a:br>
            <a:r>
              <a:rPr lang="es-ES"/>
              <a:t>CON</a:t>
            </a:r>
            <a:br>
              <a:rPr lang="es-ES"/>
            </a:br>
            <a:r>
              <a:rPr lang="es-ES"/>
              <a:t>LEYENDA</a:t>
            </a:r>
            <a:br>
              <a:rPr lang="es-ES"/>
            </a:br>
            <a:r>
              <a:rPr lang="es-ES"/>
              <a:t>DIAPOSITIVA</a:t>
            </a:r>
          </a:p>
        </p:txBody>
      </p:sp>
      <p:sp>
        <p:nvSpPr>
          <p:cNvPr id="4" name="Marcador de texto 3">
            <a:extLst>
              <a:ext uri="{FF2B5EF4-FFF2-40B4-BE49-F238E27FC236}">
                <a16:creationId xmlns:a16="http://schemas.microsoft.com/office/drawing/2014/main" id="{BA4F3DDE-5D3C-40C1-A976-7406EB83A85A}"/>
              </a:ext>
            </a:extLst>
          </p:cNvPr>
          <p:cNvSpPr>
            <a:spLocks noGrp="1"/>
          </p:cNvSpPr>
          <p:nvPr>
            <p:ph type="body" sz="half" idx="2"/>
          </p:nvPr>
        </p:nvSpPr>
        <p:spPr/>
        <p:txBody>
          <a:bodyPr rtlCol="0"/>
          <a:lstStyle/>
          <a:p>
            <a:pPr rtl="0"/>
            <a:r>
              <a:rPr lang="es-ES"/>
              <a:t>Subtítulo de diapositiva</a:t>
            </a:r>
            <a:br>
              <a:rPr lang="es-ES"/>
            </a:br>
            <a:r>
              <a:rPr lang="es-ES"/>
              <a:t>o leyenda</a:t>
            </a:r>
            <a:br>
              <a:rPr lang="es-ES"/>
            </a:br>
            <a:r>
              <a:rPr lang="es-ES"/>
              <a:t>de imagen</a:t>
            </a:r>
          </a:p>
        </p:txBody>
      </p:sp>
      <p:sp>
        <p:nvSpPr>
          <p:cNvPr id="5" name="Marcador de pie de página 4">
            <a:extLst>
              <a:ext uri="{FF2B5EF4-FFF2-40B4-BE49-F238E27FC236}">
                <a16:creationId xmlns:a16="http://schemas.microsoft.com/office/drawing/2014/main" id="{3ACAEA0E-0AD2-4431-A4BB-BA6FE0FB9361}"/>
              </a:ext>
            </a:extLst>
          </p:cNvPr>
          <p:cNvSpPr>
            <a:spLocks noGrp="1"/>
          </p:cNvSpPr>
          <p:nvPr>
            <p:ph type="ftr" sz="quarter" idx="11"/>
          </p:nvPr>
        </p:nvSpPr>
        <p:spPr/>
        <p:txBody>
          <a:bodyPr rtlCol="0"/>
          <a:lstStyle/>
          <a:p>
            <a:pPr rtl="0"/>
            <a:r>
              <a:rPr lang="es-ES"/>
              <a:t>Título de la presentación</a:t>
            </a:r>
          </a:p>
        </p:txBody>
      </p:sp>
      <p:sp>
        <p:nvSpPr>
          <p:cNvPr id="6" name="Marcador de número de diapositiva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rtlCol="0"/>
          <a:lstStyle/>
          <a:p>
            <a:pPr rtl="0"/>
            <a:fld id="{95CBEC59-7FF9-4688-98DF-89832A0C9025}" type="slidenum">
              <a:rPr lang="es-ES" smtClean="0"/>
              <a:t>7</a:t>
            </a:fld>
            <a:endParaRPr lang="es-ES"/>
          </a:p>
        </p:txBody>
      </p:sp>
      <p:sp>
        <p:nvSpPr>
          <p:cNvPr id="7" name="Marcador de texto 6">
            <a:extLst>
              <a:ext uri="{FF2B5EF4-FFF2-40B4-BE49-F238E27FC236}">
                <a16:creationId xmlns:a16="http://schemas.microsoft.com/office/drawing/2014/main" id="{E18E7856-1972-4633-98B1-7926DA31AF8F}"/>
              </a:ext>
            </a:extLst>
          </p:cNvPr>
          <p:cNvSpPr>
            <a:spLocks noGrp="1"/>
          </p:cNvSpPr>
          <p:nvPr>
            <p:ph type="body" sz="quarter" idx="14"/>
          </p:nvPr>
        </p:nvSpPr>
        <p:spPr/>
        <p:txBody>
          <a:bodyPr rtlCol="0"/>
          <a:lstStyle/>
          <a:p>
            <a:pPr rtl="0"/>
            <a:r>
              <a:rPr lang="es-ES"/>
              <a:t>20XX</a:t>
            </a:r>
          </a:p>
        </p:txBody>
      </p:sp>
      <p:pic>
        <p:nvPicPr>
          <p:cNvPr id="13" name="Marcador de posición de imagen 12" descr="Grupo de personas que debaten algo">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DCD96C-ADDF-4D9F-B790-CF6E3E55A9DB}"/>
              </a:ext>
            </a:extLst>
          </p:cNvPr>
          <p:cNvSpPr>
            <a:spLocks noGrp="1"/>
          </p:cNvSpPr>
          <p:nvPr>
            <p:ph type="title"/>
          </p:nvPr>
        </p:nvSpPr>
        <p:spPr>
          <a:xfrm>
            <a:off x="928800" y="184638"/>
            <a:ext cx="7186500" cy="1119506"/>
          </a:xfrm>
        </p:spPr>
        <p:txBody>
          <a:bodyPr rtlCol="0"/>
          <a:lstStyle/>
          <a:p>
            <a:pPr rtl="0"/>
            <a:r>
              <a:rPr lang="es-ES" sz="3600"/>
              <a:t>DIAPOSITIVA DE INFORMACIÓN GENERAL</a:t>
            </a:r>
          </a:p>
        </p:txBody>
      </p:sp>
      <p:sp>
        <p:nvSpPr>
          <p:cNvPr id="7" name="Marcador de texto 6">
            <a:extLst>
              <a:ext uri="{FF2B5EF4-FFF2-40B4-BE49-F238E27FC236}">
                <a16:creationId xmlns:a16="http://schemas.microsoft.com/office/drawing/2014/main" id="{109BBFAA-ECE3-46DC-A227-38CCA1EED110}"/>
              </a:ext>
            </a:extLst>
          </p:cNvPr>
          <p:cNvSpPr>
            <a:spLocks noGrp="1"/>
          </p:cNvSpPr>
          <p:nvPr>
            <p:ph type="body" sz="quarter" idx="2"/>
          </p:nvPr>
        </p:nvSpPr>
        <p:spPr/>
        <p:txBody>
          <a:bodyPr rtlCol="0"/>
          <a:lstStyle/>
          <a:p>
            <a:pPr rtl="0"/>
            <a:r>
              <a:rPr lang="es-ES"/>
              <a:t>Título del elemento 1</a:t>
            </a:r>
          </a:p>
        </p:txBody>
      </p:sp>
      <p:sp>
        <p:nvSpPr>
          <p:cNvPr id="4" name="Marcador de pie de página 3">
            <a:extLst>
              <a:ext uri="{FF2B5EF4-FFF2-40B4-BE49-F238E27FC236}">
                <a16:creationId xmlns:a16="http://schemas.microsoft.com/office/drawing/2014/main" id="{4D0104A1-25DB-4A49-B257-40CF6B30A4BF}"/>
              </a:ext>
            </a:extLst>
          </p:cNvPr>
          <p:cNvSpPr>
            <a:spLocks noGrp="1"/>
          </p:cNvSpPr>
          <p:nvPr>
            <p:ph type="ftr" sz="quarter" idx="11"/>
          </p:nvPr>
        </p:nvSpPr>
        <p:spPr/>
        <p:txBody>
          <a:bodyPr rtlCol="0"/>
          <a:lstStyle/>
          <a:p>
            <a:pPr rtl="0"/>
            <a:r>
              <a:rPr lang="es-ES"/>
              <a:t>Título de la presentación</a:t>
            </a:r>
          </a:p>
        </p:txBody>
      </p:sp>
      <p:sp>
        <p:nvSpPr>
          <p:cNvPr id="5" name="Marcador de número de diapositiva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rtlCol="0"/>
          <a:lstStyle/>
          <a:p>
            <a:pPr rtl="0"/>
            <a:fld id="{95CBEC59-7FF9-4688-98DF-89832A0C9025}" type="slidenum">
              <a:rPr lang="es-ES" smtClean="0"/>
              <a:pPr rtl="0"/>
              <a:t>8</a:t>
            </a:fld>
            <a:endParaRPr lang="es-ES"/>
          </a:p>
        </p:txBody>
      </p:sp>
      <p:sp>
        <p:nvSpPr>
          <p:cNvPr id="29" name="Marcador de texto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rtlCol="0"/>
          <a:lstStyle/>
          <a:p>
            <a:pPr rtl="0"/>
            <a:r>
              <a:rPr lang="es-ES"/>
              <a:t>20XX</a:t>
            </a:r>
          </a:p>
        </p:txBody>
      </p:sp>
      <p:sp>
        <p:nvSpPr>
          <p:cNvPr id="30" name="Marcador de texto 29">
            <a:extLst>
              <a:ext uri="{FF2B5EF4-FFF2-40B4-BE49-F238E27FC236}">
                <a16:creationId xmlns:a16="http://schemas.microsoft.com/office/drawing/2014/main" id="{0AC0E371-764C-41CA-9680-267350C7EE1C}"/>
              </a:ext>
            </a:extLst>
          </p:cNvPr>
          <p:cNvSpPr>
            <a:spLocks noGrp="1"/>
          </p:cNvSpPr>
          <p:nvPr>
            <p:ph type="body" sz="half" idx="16"/>
          </p:nvPr>
        </p:nvSpPr>
        <p:spPr/>
        <p:txBody>
          <a:bodyPr rtlCol="0"/>
          <a:lstStyle/>
          <a:p>
            <a:pPr rtl="0"/>
            <a:r>
              <a:rPr lang="es-ES"/>
              <a:t>Título del elemento 2</a:t>
            </a:r>
          </a:p>
        </p:txBody>
      </p:sp>
      <p:sp>
        <p:nvSpPr>
          <p:cNvPr id="31" name="Marcador de texto 30">
            <a:extLst>
              <a:ext uri="{FF2B5EF4-FFF2-40B4-BE49-F238E27FC236}">
                <a16:creationId xmlns:a16="http://schemas.microsoft.com/office/drawing/2014/main" id="{95712C8D-157C-4EF1-B565-889F5684F1BA}"/>
              </a:ext>
            </a:extLst>
          </p:cNvPr>
          <p:cNvSpPr>
            <a:spLocks noGrp="1"/>
          </p:cNvSpPr>
          <p:nvPr>
            <p:ph type="body" sz="half" idx="17"/>
          </p:nvPr>
        </p:nvSpPr>
        <p:spPr/>
        <p:txBody>
          <a:bodyPr rtlCol="0"/>
          <a:lstStyle/>
          <a:p>
            <a:pPr rtl="0"/>
            <a:r>
              <a:rPr lang="es-ES"/>
              <a:t>Título del elemento 3</a:t>
            </a:r>
          </a:p>
        </p:txBody>
      </p:sp>
      <p:sp>
        <p:nvSpPr>
          <p:cNvPr id="32" name="Marcador de texto 31">
            <a:extLst>
              <a:ext uri="{FF2B5EF4-FFF2-40B4-BE49-F238E27FC236}">
                <a16:creationId xmlns:a16="http://schemas.microsoft.com/office/drawing/2014/main" id="{188B3941-E817-44DE-8D5A-DCA0DAB61823}"/>
              </a:ext>
            </a:extLst>
          </p:cNvPr>
          <p:cNvSpPr>
            <a:spLocks noGrp="1"/>
          </p:cNvSpPr>
          <p:nvPr>
            <p:ph type="body" sz="half" idx="18"/>
          </p:nvPr>
        </p:nvSpPr>
        <p:spPr/>
        <p:txBody>
          <a:bodyPr rtlCol="0"/>
          <a:lstStyle/>
          <a:p>
            <a:pPr rtl="0"/>
            <a:r>
              <a:rPr lang="es-ES"/>
              <a:t>Título del elemento 4</a:t>
            </a:r>
          </a:p>
        </p:txBody>
      </p:sp>
      <p:sp>
        <p:nvSpPr>
          <p:cNvPr id="33" name="Marcador de texto 32">
            <a:extLst>
              <a:ext uri="{FF2B5EF4-FFF2-40B4-BE49-F238E27FC236}">
                <a16:creationId xmlns:a16="http://schemas.microsoft.com/office/drawing/2014/main" id="{20613223-43E0-4B37-AFB8-C0C5F47750A5}"/>
              </a:ext>
            </a:extLst>
          </p:cNvPr>
          <p:cNvSpPr>
            <a:spLocks noGrp="1"/>
          </p:cNvSpPr>
          <p:nvPr>
            <p:ph type="body" sz="half" idx="19"/>
          </p:nvPr>
        </p:nvSpPr>
        <p:spPr/>
        <p:txBody>
          <a:bodyPr rtlCol="0"/>
          <a:lstStyle/>
          <a:p>
            <a:pPr rtl="0"/>
            <a:r>
              <a:rPr lang="es-ES"/>
              <a:t>Título del elemento 5</a:t>
            </a:r>
          </a:p>
        </p:txBody>
      </p:sp>
      <p:sp>
        <p:nvSpPr>
          <p:cNvPr id="34" name="Marcador de texto 33">
            <a:extLst>
              <a:ext uri="{FF2B5EF4-FFF2-40B4-BE49-F238E27FC236}">
                <a16:creationId xmlns:a16="http://schemas.microsoft.com/office/drawing/2014/main" id="{3C4E060E-0CFB-411A-B226-CDA349703288}"/>
              </a:ext>
            </a:extLst>
          </p:cNvPr>
          <p:cNvSpPr>
            <a:spLocks noGrp="1"/>
          </p:cNvSpPr>
          <p:nvPr>
            <p:ph type="body" sz="half" idx="20"/>
          </p:nvPr>
        </p:nvSpPr>
        <p:spPr/>
        <p:txBody>
          <a:bodyPr rtlCol="0"/>
          <a:lstStyle/>
          <a:p>
            <a:pPr rtl="0"/>
            <a:r>
              <a:rPr lang="es-ES"/>
              <a:t>Título del elemento 6</a:t>
            </a:r>
          </a:p>
        </p:txBody>
      </p:sp>
      <p:sp>
        <p:nvSpPr>
          <p:cNvPr id="35" name="Marcador de texto 34">
            <a:extLst>
              <a:ext uri="{FF2B5EF4-FFF2-40B4-BE49-F238E27FC236}">
                <a16:creationId xmlns:a16="http://schemas.microsoft.com/office/drawing/2014/main" id="{736BA5EA-18C4-4263-BDB0-C57CB168D0AF}"/>
              </a:ext>
            </a:extLst>
          </p:cNvPr>
          <p:cNvSpPr>
            <a:spLocks noGrp="1"/>
          </p:cNvSpPr>
          <p:nvPr>
            <p:ph type="body" sz="half" idx="21"/>
          </p:nvPr>
        </p:nvSpPr>
        <p:spPr/>
        <p:txBody>
          <a:bodyPr rtlCol="0">
            <a:normAutofit fontScale="92500" lnSpcReduction="20000"/>
          </a:bodyPr>
          <a:lstStyle/>
          <a:p>
            <a:pPr rtl="0"/>
            <a:r>
              <a:rPr lang="es-ES"/>
              <a:t>Maximincto od essi sime voluptati ipis maximus liquatem voluptatur.</a:t>
            </a:r>
          </a:p>
        </p:txBody>
      </p:sp>
      <p:sp>
        <p:nvSpPr>
          <p:cNvPr id="36" name="Marcador de texto 35">
            <a:extLst>
              <a:ext uri="{FF2B5EF4-FFF2-40B4-BE49-F238E27FC236}">
                <a16:creationId xmlns:a16="http://schemas.microsoft.com/office/drawing/2014/main" id="{69F05205-BC24-4284-BB47-960282D011ED}"/>
              </a:ext>
            </a:extLst>
          </p:cNvPr>
          <p:cNvSpPr>
            <a:spLocks noGrp="1"/>
          </p:cNvSpPr>
          <p:nvPr>
            <p:ph type="body" sz="half" idx="22"/>
          </p:nvPr>
        </p:nvSpPr>
        <p:spPr/>
        <p:txBody>
          <a:bodyPr rtlCol="0">
            <a:normAutofit fontScale="92500" lnSpcReduction="20000"/>
          </a:bodyPr>
          <a:lstStyle/>
          <a:p>
            <a:pPr rtl="0"/>
            <a:r>
              <a:rPr lang="es-ES"/>
              <a:t>Maximincto od essi sime voluptati ipis maximus liquatem voluptatur.</a:t>
            </a:r>
          </a:p>
        </p:txBody>
      </p:sp>
      <p:sp>
        <p:nvSpPr>
          <p:cNvPr id="37" name="Marcador de texto 36">
            <a:extLst>
              <a:ext uri="{FF2B5EF4-FFF2-40B4-BE49-F238E27FC236}">
                <a16:creationId xmlns:a16="http://schemas.microsoft.com/office/drawing/2014/main" id="{D78092F6-F4AA-40B6-B5DE-CEA37AB1A9D2}"/>
              </a:ext>
            </a:extLst>
          </p:cNvPr>
          <p:cNvSpPr>
            <a:spLocks noGrp="1"/>
          </p:cNvSpPr>
          <p:nvPr>
            <p:ph type="body" sz="half" idx="23"/>
          </p:nvPr>
        </p:nvSpPr>
        <p:spPr/>
        <p:txBody>
          <a:bodyPr rtlCol="0">
            <a:normAutofit fontScale="92500" lnSpcReduction="20000"/>
          </a:bodyPr>
          <a:lstStyle/>
          <a:p>
            <a:pPr rtl="0"/>
            <a:r>
              <a:rPr lang="es-ES"/>
              <a:t>Maximincto od essi sime voluptati ipis maximus liquatem voluptatur.</a:t>
            </a:r>
          </a:p>
        </p:txBody>
      </p:sp>
      <p:sp>
        <p:nvSpPr>
          <p:cNvPr id="38" name="Marcador de texto 37">
            <a:extLst>
              <a:ext uri="{FF2B5EF4-FFF2-40B4-BE49-F238E27FC236}">
                <a16:creationId xmlns:a16="http://schemas.microsoft.com/office/drawing/2014/main" id="{4EC928A2-6A4A-452E-8823-81F26EA40C9C}"/>
              </a:ext>
            </a:extLst>
          </p:cNvPr>
          <p:cNvSpPr>
            <a:spLocks noGrp="1"/>
          </p:cNvSpPr>
          <p:nvPr>
            <p:ph type="body" sz="half" idx="24"/>
          </p:nvPr>
        </p:nvSpPr>
        <p:spPr/>
        <p:txBody>
          <a:bodyPr rtlCol="0">
            <a:normAutofit fontScale="92500" lnSpcReduction="20000"/>
          </a:bodyPr>
          <a:lstStyle/>
          <a:p>
            <a:pPr rtl="0"/>
            <a:r>
              <a:rPr lang="es-ES"/>
              <a:t>Maximincto od essi sime voluptati ipis maximus liquatem voluptatur.</a:t>
            </a:r>
          </a:p>
        </p:txBody>
      </p:sp>
      <p:sp>
        <p:nvSpPr>
          <p:cNvPr id="39" name="Marcador de texto 38">
            <a:extLst>
              <a:ext uri="{FF2B5EF4-FFF2-40B4-BE49-F238E27FC236}">
                <a16:creationId xmlns:a16="http://schemas.microsoft.com/office/drawing/2014/main" id="{0388AEE0-2630-4EEB-80E0-53D74792BE97}"/>
              </a:ext>
            </a:extLst>
          </p:cNvPr>
          <p:cNvSpPr>
            <a:spLocks noGrp="1"/>
          </p:cNvSpPr>
          <p:nvPr>
            <p:ph type="body" sz="half" idx="25"/>
          </p:nvPr>
        </p:nvSpPr>
        <p:spPr/>
        <p:txBody>
          <a:bodyPr rtlCol="0">
            <a:normAutofit fontScale="92500" lnSpcReduction="20000"/>
          </a:bodyPr>
          <a:lstStyle/>
          <a:p>
            <a:pPr rtl="0"/>
            <a:r>
              <a:rPr lang="es-ES"/>
              <a:t>Maximincto od essi sime voluptati ipis maximus liquatem voluptatur.</a:t>
            </a:r>
          </a:p>
        </p:txBody>
      </p:sp>
      <p:sp>
        <p:nvSpPr>
          <p:cNvPr id="40" name="Marcador de texto 39">
            <a:extLst>
              <a:ext uri="{FF2B5EF4-FFF2-40B4-BE49-F238E27FC236}">
                <a16:creationId xmlns:a16="http://schemas.microsoft.com/office/drawing/2014/main" id="{F5F658D4-342A-4944-98F5-EC1761CC401B}"/>
              </a:ext>
            </a:extLst>
          </p:cNvPr>
          <p:cNvSpPr>
            <a:spLocks noGrp="1"/>
          </p:cNvSpPr>
          <p:nvPr>
            <p:ph type="body" sz="half" idx="26"/>
          </p:nvPr>
        </p:nvSpPr>
        <p:spPr/>
        <p:txBody>
          <a:bodyPr rtlCol="0">
            <a:normAutofit fontScale="92500" lnSpcReduction="20000"/>
          </a:bodyPr>
          <a:lstStyle/>
          <a:p>
            <a:pPr rtl="0"/>
            <a:r>
              <a:rPr lang="es-ES"/>
              <a:t>Maximincto od essi sime voluptati ipis maximus liquatem voluptatur.</a:t>
            </a:r>
          </a:p>
        </p:txBody>
      </p:sp>
      <p:pic>
        <p:nvPicPr>
          <p:cNvPr id="51" name="Marcador de posición de imagen 50" descr="Trabajo escrito">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59" name="Marcador de posición de imagen 58" descr="Cronómetro">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p:pic>
      <p:pic>
        <p:nvPicPr>
          <p:cNvPr id="61" name="Marcador de posición de imagen 60" descr="Objetivo">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p:pic>
      <p:pic>
        <p:nvPicPr>
          <p:cNvPr id="71" name="Marcador de posición de imagen 70" descr="Lista de comprobación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432166" y="1757980"/>
            <a:ext cx="867600" cy="868680"/>
          </a:xfrm>
        </p:spPr>
      </p:pic>
      <p:pic>
        <p:nvPicPr>
          <p:cNvPr id="73" name="Marcador de posición de imagen 72" descr="Lista">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967476" y="1757980"/>
            <a:ext cx="867600" cy="868680"/>
          </a:xfrm>
        </p:spPr>
      </p:pic>
      <p:pic>
        <p:nvPicPr>
          <p:cNvPr id="77" name="Marcador de posición de imagen 76" descr="Diana">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p:pic>
    </p:spTree>
    <p:extLst>
      <p:ext uri="{BB962C8B-B14F-4D97-AF65-F5344CB8AC3E}">
        <p14:creationId xmlns:p14="http://schemas.microsoft.com/office/powerpoint/2010/main" val="643801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s-ES"/>
              <a:t>¡GRACIAS!</a:t>
            </a:r>
          </a:p>
        </p:txBody>
      </p:sp>
      <p:sp>
        <p:nvSpPr>
          <p:cNvPr id="3" name="Subtítulo 2">
            <a:extLst>
              <a:ext uri="{FF2B5EF4-FFF2-40B4-BE49-F238E27FC236}">
                <a16:creationId xmlns:a16="http://schemas.microsoft.com/office/drawing/2014/main" id="{29B0ECBC-01F6-45D4-9F4C-FD7E8B5B96A4}"/>
              </a:ext>
            </a:extLst>
          </p:cNvPr>
          <p:cNvSpPr>
            <a:spLocks noGrp="1"/>
          </p:cNvSpPr>
          <p:nvPr>
            <p:ph type="subTitle" idx="1"/>
          </p:nvPr>
        </p:nvSpPr>
        <p:spPr/>
        <p:txBody>
          <a:bodyPr rtlCol="0"/>
          <a:lstStyle/>
          <a:p>
            <a:pPr rtl="0"/>
            <a:r>
              <a:rPr lang="es-ES"/>
              <a:t>Lorem Ipsum Dolor</a:t>
            </a:r>
          </a:p>
        </p:txBody>
      </p:sp>
      <p:sp>
        <p:nvSpPr>
          <p:cNvPr id="6" name="Marcador de texto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s-ES"/>
              <a:t>20XX</a:t>
            </a:r>
          </a:p>
        </p:txBody>
      </p:sp>
      <p:sp>
        <p:nvSpPr>
          <p:cNvPr id="5" name="Marcador de número de diapositiva 4">
            <a:extLst>
              <a:ext uri="{FF2B5EF4-FFF2-40B4-BE49-F238E27FC236}">
                <a16:creationId xmlns:a16="http://schemas.microsoft.com/office/drawing/2014/main" id="{7D5F9AFE-8B50-4B6D-B980-C1F177311E64}"/>
              </a:ext>
            </a:extLst>
          </p:cNvPr>
          <p:cNvSpPr>
            <a:spLocks noGrp="1"/>
          </p:cNvSpPr>
          <p:nvPr>
            <p:ph type="sldNum" sz="quarter" idx="12"/>
          </p:nvPr>
        </p:nvSpPr>
        <p:spPr/>
        <p:txBody>
          <a:bodyPr/>
          <a:lstStyle/>
          <a:p>
            <a:pPr rtl="0"/>
            <a:fld id="{95CBEC59-7FF9-4688-98DF-89832A0C9025}" type="slidenum">
              <a:rPr lang="en-US" noProof="0" smtClean="0"/>
              <a:t>9</a:t>
            </a:fld>
            <a:endParaRPr lang="en-US" noProof="0"/>
          </a:p>
        </p:txBody>
      </p:sp>
    </p:spTree>
    <p:extLst>
      <p:ext uri="{BB962C8B-B14F-4D97-AF65-F5344CB8AC3E}">
        <p14:creationId xmlns:p14="http://schemas.microsoft.com/office/powerpoint/2010/main" val="363015877"/>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moderna y elegante en negrita</Template>
  <TotalTime>1</TotalTime>
  <Words>486</Words>
  <Application>Microsoft Office PowerPoint</Application>
  <PresentationFormat>Panorámica</PresentationFormat>
  <Paragraphs>78</Paragraphs>
  <Slides>9</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Speak Pro</vt:lpstr>
      <vt:lpstr>Calibri</vt:lpstr>
      <vt:lpstr>Arial</vt:lpstr>
      <vt:lpstr>Avenir Next LT Pro</vt:lpstr>
      <vt:lpstr>Tema de Office</vt:lpstr>
      <vt:lpstr>HEADLESS UI</vt:lpstr>
      <vt:lpstr>CONTENIDO DIAPOSITIVA</vt:lpstr>
      <vt:lpstr>DIAPOSITIVA DE DIVISIÓN DE SECCIÓN</vt:lpstr>
      <vt:lpstr>DOS CONTENIDOS DIAPOSITIVA</vt:lpstr>
      <vt:lpstr>DIAPOSITIVA DE IMAGEN</vt:lpstr>
      <vt:lpstr>DIAPOSITIVA CON GRÁFICO</vt:lpstr>
      <vt:lpstr>IMAGEN CON LEYENDA DIAPOSITIVA</vt:lpstr>
      <vt:lpstr>DIAPOSITIVA DE INFORMACIÓN GENERAL</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HEADLESS UI</dc:title>
  <dc:creator>Pepe Fabra</dc:creator>
  <cp:lastModifiedBy>Pepe Fabra</cp:lastModifiedBy>
  <cp:revision>1</cp:revision>
  <dcterms:created xsi:type="dcterms:W3CDTF">2024-03-30T13:06:05Z</dcterms:created>
  <dcterms:modified xsi:type="dcterms:W3CDTF">2024-03-30T13:07:53Z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